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84" y="7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D4074-A41A-4FFF-86EA-D340E9B22FB3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EF713-2837-4EF9-87CC-0E9491F7B7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628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Animation : </a:t>
            </a:r>
            <a:r>
              <a:rPr lang="fr-FR" dirty="0" err="1" smtClean="0"/>
              <a:t>Katell</a:t>
            </a:r>
            <a:r>
              <a:rPr lang="fr-FR" dirty="0" smtClean="0"/>
              <a:t> Crépon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747DA-A4AC-47D5-8DF3-97009009F99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864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04B6-2ECF-4EA7-B702-E3EE5E898C0E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AD1E-5C18-497B-9066-FB2DE696CC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447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04B6-2ECF-4EA7-B702-E3EE5E898C0E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AD1E-5C18-497B-9066-FB2DE696CC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196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04B6-2ECF-4EA7-B702-E3EE5E898C0E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AD1E-5C18-497B-9066-FB2DE696CC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85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04B6-2ECF-4EA7-B702-E3EE5E898C0E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AD1E-5C18-497B-9066-FB2DE696CC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46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04B6-2ECF-4EA7-B702-E3EE5E898C0E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AD1E-5C18-497B-9066-FB2DE696CC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7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04B6-2ECF-4EA7-B702-E3EE5E898C0E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AD1E-5C18-497B-9066-FB2DE696CC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66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04B6-2ECF-4EA7-B702-E3EE5E898C0E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AD1E-5C18-497B-9066-FB2DE696CC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57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04B6-2ECF-4EA7-B702-E3EE5E898C0E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AD1E-5C18-497B-9066-FB2DE696CC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7162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04B6-2ECF-4EA7-B702-E3EE5E898C0E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AD1E-5C18-497B-9066-FB2DE696CC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612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04B6-2ECF-4EA7-B702-E3EE5E898C0E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AD1E-5C18-497B-9066-FB2DE696CC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56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04B6-2ECF-4EA7-B702-E3EE5E898C0E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AD1E-5C18-497B-9066-FB2DE696CC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86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104B6-2ECF-4EA7-B702-E3EE5E898C0E}" type="datetimeFigureOut">
              <a:rPr lang="fr-FR" smtClean="0"/>
              <a:t>08/12/2016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DAD1E-5C18-497B-9066-FB2DE696CC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66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 droite 1"/>
          <p:cNvSpPr/>
          <p:nvPr/>
        </p:nvSpPr>
        <p:spPr>
          <a:xfrm>
            <a:off x="1009847" y="2927734"/>
            <a:ext cx="8705589" cy="1206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fr-FR" sz="1286"/>
          </a:p>
        </p:txBody>
      </p:sp>
      <p:sp>
        <p:nvSpPr>
          <p:cNvPr id="5" name="ZoneTexte 4"/>
          <p:cNvSpPr txBox="1"/>
          <p:nvPr/>
        </p:nvSpPr>
        <p:spPr>
          <a:xfrm>
            <a:off x="9613344" y="2943667"/>
            <a:ext cx="2427086" cy="132343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fr-FR" sz="2000" b="1" i="1" dirty="0" smtClean="0"/>
              <a:t>Mieux intégrer la qualité sanitaire dans les formations existantes</a:t>
            </a:r>
            <a:endParaRPr lang="fr-FR" sz="2000" b="1" i="1" dirty="0"/>
          </a:p>
        </p:txBody>
      </p:sp>
      <p:cxnSp>
        <p:nvCxnSpPr>
          <p:cNvPr id="7" name="Connecteur droit avec flèche 6"/>
          <p:cNvCxnSpPr>
            <a:stCxn id="15" idx="2"/>
          </p:cNvCxnSpPr>
          <p:nvPr/>
        </p:nvCxnSpPr>
        <p:spPr>
          <a:xfrm>
            <a:off x="1608888" y="1066381"/>
            <a:ext cx="1030975" cy="2064803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831734" y="314252"/>
            <a:ext cx="1554308" cy="752129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  <a:prstDash val="sysDot"/>
          </a:ln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fr-FR" sz="1429" b="1" dirty="0" smtClean="0"/>
              <a:t>Quels publics ? Quels métiers ?</a:t>
            </a:r>
          </a:p>
          <a:p>
            <a:pPr algn="ctr"/>
            <a:r>
              <a:rPr lang="fr-FR" sz="1429" b="1" dirty="0" smtClean="0"/>
              <a:t>Quels niveaux ?</a:t>
            </a:r>
            <a:endParaRPr lang="fr-FR" sz="1286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6379338" y="353121"/>
            <a:ext cx="1724535" cy="532197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  <a:prstDash val="sysDot"/>
          </a:ln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fr-FR" sz="1429" b="1" dirty="0" smtClean="0"/>
              <a:t>Quels contenus ?</a:t>
            </a:r>
          </a:p>
          <a:p>
            <a:pPr algn="ctr"/>
            <a:r>
              <a:rPr lang="fr-FR" sz="1429" b="1" dirty="0" smtClean="0"/>
              <a:t>Quels thèmes ?</a:t>
            </a:r>
            <a:endParaRPr lang="fr-FR" sz="1286" b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5693050" y="5881683"/>
            <a:ext cx="1831863" cy="752129"/>
          </a:xfrm>
          <a:prstGeom prst="rect">
            <a:avLst/>
          </a:prstGeom>
          <a:noFill/>
          <a:ln w="25400">
            <a:solidFill>
              <a:srgbClr val="0070C0"/>
            </a:solidFill>
            <a:prstDash val="sysDot"/>
          </a:ln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fr-FR" sz="1429" b="1" dirty="0" smtClean="0"/>
              <a:t>Quelles ressources actuelles ou à mobiliser ?</a:t>
            </a:r>
            <a:endParaRPr lang="fr-FR" sz="1429" b="1" dirty="0"/>
          </a:p>
        </p:txBody>
      </p:sp>
      <p:cxnSp>
        <p:nvCxnSpPr>
          <p:cNvPr id="22" name="Connecteur droit avec flèche 21"/>
          <p:cNvCxnSpPr>
            <a:stCxn id="17" idx="2"/>
          </p:cNvCxnSpPr>
          <p:nvPr/>
        </p:nvCxnSpPr>
        <p:spPr>
          <a:xfrm>
            <a:off x="7241606" y="885318"/>
            <a:ext cx="1218474" cy="221515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19" idx="0"/>
          </p:cNvCxnSpPr>
          <p:nvPr/>
        </p:nvCxnSpPr>
        <p:spPr>
          <a:xfrm flipV="1">
            <a:off x="6608982" y="3898207"/>
            <a:ext cx="1110663" cy="198347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stCxn id="78" idx="0"/>
          </p:cNvCxnSpPr>
          <p:nvPr/>
        </p:nvCxnSpPr>
        <p:spPr>
          <a:xfrm flipV="1">
            <a:off x="3052548" y="3898207"/>
            <a:ext cx="1036799" cy="210399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1410680" y="2004164"/>
            <a:ext cx="573779" cy="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V="1">
            <a:off x="1648472" y="2503183"/>
            <a:ext cx="609761" cy="20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V="1">
            <a:off x="7309175" y="2233133"/>
            <a:ext cx="581818" cy="146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V="1">
            <a:off x="6948517" y="1751794"/>
            <a:ext cx="640050" cy="146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6608982" y="4509370"/>
            <a:ext cx="637735" cy="26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3113201" y="4359058"/>
            <a:ext cx="637201" cy="77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3362580" y="354995"/>
            <a:ext cx="1976462" cy="532197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  <a:prstDash val="sysDot"/>
          </a:ln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fr-FR" sz="1429" b="1" dirty="0" smtClean="0"/>
              <a:t>Quelles compétences nouvelles acquérir ?</a:t>
            </a:r>
            <a:endParaRPr lang="fr-FR" sz="1286" b="1" dirty="0"/>
          </a:p>
        </p:txBody>
      </p:sp>
      <p:cxnSp>
        <p:nvCxnSpPr>
          <p:cNvPr id="42" name="Connecteur droit avec flèche 41"/>
          <p:cNvCxnSpPr/>
          <p:nvPr/>
        </p:nvCxnSpPr>
        <p:spPr>
          <a:xfrm>
            <a:off x="4237678" y="873322"/>
            <a:ext cx="1486727" cy="2220543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>
            <a:off x="4667448" y="2692030"/>
            <a:ext cx="671594" cy="146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>
            <a:off x="4219908" y="1868724"/>
            <a:ext cx="640050" cy="146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>
            <a:off x="3838463" y="1328873"/>
            <a:ext cx="637201" cy="77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2884989" y="4786958"/>
            <a:ext cx="637201" cy="77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>
            <a:off x="6348113" y="4973123"/>
            <a:ext cx="637201" cy="77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 flipH="1" flipV="1">
            <a:off x="5001841" y="1835493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 flipH="1" flipV="1">
            <a:off x="2038943" y="1647286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 flipH="1" flipV="1">
            <a:off x="7954096" y="2000066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 flipH="1" flipV="1">
            <a:off x="7610169" y="1362768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 flipV="1">
            <a:off x="5430798" y="2493884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/>
          <p:nvPr/>
        </p:nvCxnSpPr>
        <p:spPr>
          <a:xfrm flipH="1" flipV="1">
            <a:off x="8349172" y="2655616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 flipH="1" flipV="1">
            <a:off x="7646959" y="4326532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 flipH="1" flipV="1">
            <a:off x="3623404" y="5021565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/>
          <p:nvPr/>
        </p:nvCxnSpPr>
        <p:spPr>
          <a:xfrm flipH="1" flipV="1">
            <a:off x="4067542" y="4248362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/>
          <p:nvPr/>
        </p:nvCxnSpPr>
        <p:spPr>
          <a:xfrm flipH="1" flipV="1">
            <a:off x="2624866" y="2780760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 flipH="1" flipV="1">
            <a:off x="2332726" y="2187221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/>
          <p:nvPr/>
        </p:nvCxnSpPr>
        <p:spPr>
          <a:xfrm flipH="1" flipV="1">
            <a:off x="7031507" y="5421790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/>
          <p:nvPr/>
        </p:nvCxnSpPr>
        <p:spPr>
          <a:xfrm flipH="1" flipV="1">
            <a:off x="7393196" y="4843288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/>
          <p:nvPr/>
        </p:nvCxnSpPr>
        <p:spPr>
          <a:xfrm flipH="1" flipV="1">
            <a:off x="3441411" y="5371197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2136616" y="6002201"/>
            <a:ext cx="1831863" cy="532197"/>
          </a:xfrm>
          <a:prstGeom prst="rect">
            <a:avLst/>
          </a:prstGeom>
          <a:noFill/>
          <a:ln w="25400">
            <a:solidFill>
              <a:srgbClr val="0070C0"/>
            </a:solidFill>
            <a:prstDash val="sysDot"/>
          </a:ln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fr-FR" sz="1429" b="1" dirty="0" smtClean="0"/>
              <a:t>Quels outils pédagogiques ?</a:t>
            </a:r>
            <a:endParaRPr lang="fr-FR" sz="1429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3206358" y="1114645"/>
            <a:ext cx="8795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Méthodes de travail</a:t>
            </a:r>
            <a:endParaRPr lang="fr-FR" sz="1100" dirty="0"/>
          </a:p>
        </p:txBody>
      </p:sp>
      <p:sp>
        <p:nvSpPr>
          <p:cNvPr id="40" name="ZoneTexte 39"/>
          <p:cNvSpPr txBox="1"/>
          <p:nvPr/>
        </p:nvSpPr>
        <p:spPr>
          <a:xfrm>
            <a:off x="2858850" y="2072970"/>
            <a:ext cx="8795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BTS APV</a:t>
            </a:r>
            <a:endParaRPr lang="fr-FR" sz="1100" dirty="0"/>
          </a:p>
        </p:txBody>
      </p:sp>
      <p:sp>
        <p:nvSpPr>
          <p:cNvPr id="45" name="ZoneTexte 44"/>
          <p:cNvSpPr txBox="1"/>
          <p:nvPr/>
        </p:nvSpPr>
        <p:spPr>
          <a:xfrm>
            <a:off x="3145857" y="2576232"/>
            <a:ext cx="8795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CAP/BP </a:t>
            </a:r>
          </a:p>
          <a:p>
            <a:r>
              <a:rPr lang="fr-FR" sz="1100" dirty="0" smtClean="0"/>
              <a:t>Bac PRO</a:t>
            </a:r>
            <a:endParaRPr lang="fr-FR" sz="1100" dirty="0"/>
          </a:p>
        </p:txBody>
      </p:sp>
      <p:sp>
        <p:nvSpPr>
          <p:cNvPr id="46" name="ZoneTexte 45"/>
          <p:cNvSpPr txBox="1"/>
          <p:nvPr/>
        </p:nvSpPr>
        <p:spPr>
          <a:xfrm>
            <a:off x="748799" y="1748707"/>
            <a:ext cx="9921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Commerciaux Traders</a:t>
            </a:r>
            <a:endParaRPr lang="fr-FR" sz="1100" dirty="0"/>
          </a:p>
        </p:txBody>
      </p:sp>
      <p:sp>
        <p:nvSpPr>
          <p:cNvPr id="47" name="ZoneTexte 46"/>
          <p:cNvSpPr txBox="1"/>
          <p:nvPr/>
        </p:nvSpPr>
        <p:spPr>
          <a:xfrm>
            <a:off x="918736" y="2232006"/>
            <a:ext cx="9557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Responsable de zones</a:t>
            </a:r>
            <a:endParaRPr lang="fr-FR" sz="1100" dirty="0"/>
          </a:p>
        </p:txBody>
      </p:sp>
      <p:sp>
        <p:nvSpPr>
          <p:cNvPr id="48" name="ZoneTexte 47"/>
          <p:cNvSpPr txBox="1"/>
          <p:nvPr/>
        </p:nvSpPr>
        <p:spPr>
          <a:xfrm>
            <a:off x="306052" y="1338499"/>
            <a:ext cx="11780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Agent de silo</a:t>
            </a:r>
            <a:endParaRPr lang="fr-FR" sz="1100" dirty="0"/>
          </a:p>
        </p:txBody>
      </p:sp>
      <p:sp>
        <p:nvSpPr>
          <p:cNvPr id="49" name="ZoneTexte 48"/>
          <p:cNvSpPr txBox="1"/>
          <p:nvPr/>
        </p:nvSpPr>
        <p:spPr>
          <a:xfrm>
            <a:off x="1337982" y="2676614"/>
            <a:ext cx="8795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Référent qualité</a:t>
            </a:r>
            <a:endParaRPr lang="fr-FR" sz="1100" dirty="0"/>
          </a:p>
        </p:txBody>
      </p:sp>
      <p:cxnSp>
        <p:nvCxnSpPr>
          <p:cNvPr id="50" name="Connecteur droit avec flèche 49"/>
          <p:cNvCxnSpPr/>
          <p:nvPr/>
        </p:nvCxnSpPr>
        <p:spPr>
          <a:xfrm flipV="1">
            <a:off x="1175285" y="1470330"/>
            <a:ext cx="609761" cy="20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V="1">
            <a:off x="1862958" y="2902169"/>
            <a:ext cx="609761" cy="20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oneTexte 56"/>
          <p:cNvSpPr txBox="1"/>
          <p:nvPr/>
        </p:nvSpPr>
        <p:spPr>
          <a:xfrm>
            <a:off x="6012606" y="2365652"/>
            <a:ext cx="8795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Contrôle</a:t>
            </a:r>
            <a:endParaRPr lang="fr-FR" sz="1100" dirty="0"/>
          </a:p>
        </p:txBody>
      </p:sp>
      <p:sp>
        <p:nvSpPr>
          <p:cNvPr id="58" name="ZoneTexte 57"/>
          <p:cNvSpPr txBox="1"/>
          <p:nvPr/>
        </p:nvSpPr>
        <p:spPr>
          <a:xfrm>
            <a:off x="5478408" y="1621246"/>
            <a:ext cx="101536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Référentiels qualité professionnels</a:t>
            </a:r>
            <a:endParaRPr lang="fr-FR" sz="1100" dirty="0"/>
          </a:p>
        </p:txBody>
      </p:sp>
      <p:sp>
        <p:nvSpPr>
          <p:cNvPr id="59" name="ZoneTexte 58"/>
          <p:cNvSpPr txBox="1"/>
          <p:nvPr/>
        </p:nvSpPr>
        <p:spPr>
          <a:xfrm>
            <a:off x="3581970" y="1667895"/>
            <a:ext cx="8795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Auditeur interne</a:t>
            </a:r>
            <a:endParaRPr lang="fr-FR" sz="1100" dirty="0"/>
          </a:p>
        </p:txBody>
      </p:sp>
      <p:sp>
        <p:nvSpPr>
          <p:cNvPr id="60" name="ZoneTexte 59"/>
          <p:cNvSpPr txBox="1"/>
          <p:nvPr/>
        </p:nvSpPr>
        <p:spPr>
          <a:xfrm>
            <a:off x="2630138" y="1404606"/>
            <a:ext cx="8795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Pas de prérequis</a:t>
            </a:r>
            <a:endParaRPr lang="fr-FR" sz="1100" dirty="0"/>
          </a:p>
        </p:txBody>
      </p:sp>
      <p:sp>
        <p:nvSpPr>
          <p:cNvPr id="61" name="ZoneTexte 60"/>
          <p:cNvSpPr txBox="1"/>
          <p:nvPr/>
        </p:nvSpPr>
        <p:spPr>
          <a:xfrm>
            <a:off x="3719376" y="2150674"/>
            <a:ext cx="127069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Analyses et interprétation : comment lire un bulletin, lesquelles choisir ?</a:t>
            </a:r>
            <a:endParaRPr lang="fr-FR" sz="1100" dirty="0"/>
          </a:p>
        </p:txBody>
      </p:sp>
      <p:sp>
        <p:nvSpPr>
          <p:cNvPr id="62" name="ZoneTexte 61"/>
          <p:cNvSpPr txBox="1"/>
          <p:nvPr/>
        </p:nvSpPr>
        <p:spPr>
          <a:xfrm>
            <a:off x="8175987" y="1217195"/>
            <a:ext cx="803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HACCP</a:t>
            </a:r>
            <a:endParaRPr lang="fr-FR" sz="1100" dirty="0"/>
          </a:p>
        </p:txBody>
      </p:sp>
      <p:sp>
        <p:nvSpPr>
          <p:cNvPr id="63" name="ZoneTexte 62"/>
          <p:cNvSpPr txBox="1"/>
          <p:nvPr/>
        </p:nvSpPr>
        <p:spPr>
          <a:xfrm>
            <a:off x="8523667" y="1847446"/>
            <a:ext cx="4561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LMR</a:t>
            </a:r>
            <a:endParaRPr lang="fr-FR" sz="1100" dirty="0"/>
          </a:p>
        </p:txBody>
      </p:sp>
      <p:sp>
        <p:nvSpPr>
          <p:cNvPr id="64" name="ZoneTexte 63"/>
          <p:cNvSpPr txBox="1"/>
          <p:nvPr/>
        </p:nvSpPr>
        <p:spPr>
          <a:xfrm>
            <a:off x="8932475" y="2519150"/>
            <a:ext cx="1008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Connaître les contaminants</a:t>
            </a:r>
            <a:endParaRPr lang="fr-FR" sz="1100" dirty="0"/>
          </a:p>
        </p:txBody>
      </p:sp>
      <p:sp>
        <p:nvSpPr>
          <p:cNvPr id="79" name="ZoneTexte 78"/>
          <p:cNvSpPr txBox="1"/>
          <p:nvPr/>
        </p:nvSpPr>
        <p:spPr>
          <a:xfrm>
            <a:off x="6247724" y="2123642"/>
            <a:ext cx="11161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Echantillonnage</a:t>
            </a:r>
            <a:endParaRPr lang="fr-FR" sz="1100" dirty="0"/>
          </a:p>
        </p:txBody>
      </p:sp>
      <p:sp>
        <p:nvSpPr>
          <p:cNvPr id="80" name="ZoneTexte 79"/>
          <p:cNvSpPr txBox="1"/>
          <p:nvPr/>
        </p:nvSpPr>
        <p:spPr>
          <a:xfrm>
            <a:off x="6388535" y="1569086"/>
            <a:ext cx="10563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Actions correctives</a:t>
            </a:r>
            <a:endParaRPr lang="fr-FR" sz="1100" dirty="0"/>
          </a:p>
        </p:txBody>
      </p:sp>
      <p:sp>
        <p:nvSpPr>
          <p:cNvPr id="81" name="ZoneTexte 80"/>
          <p:cNvSpPr txBox="1"/>
          <p:nvPr/>
        </p:nvSpPr>
        <p:spPr>
          <a:xfrm>
            <a:off x="6861979" y="2622948"/>
            <a:ext cx="8795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Surveillance indirecte</a:t>
            </a:r>
            <a:endParaRPr lang="fr-FR" sz="1100" dirty="0"/>
          </a:p>
        </p:txBody>
      </p:sp>
      <p:cxnSp>
        <p:nvCxnSpPr>
          <p:cNvPr id="82" name="Connecteur droit avec flèche 81"/>
          <p:cNvCxnSpPr/>
          <p:nvPr/>
        </p:nvCxnSpPr>
        <p:spPr>
          <a:xfrm flipV="1">
            <a:off x="7663187" y="2847064"/>
            <a:ext cx="581818" cy="146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flipV="1">
            <a:off x="6756826" y="1262010"/>
            <a:ext cx="581818" cy="146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5880456" y="957504"/>
            <a:ext cx="12354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Matériels (adaptabilité structurelle)</a:t>
            </a:r>
            <a:endParaRPr lang="fr-FR" sz="1100" dirty="0"/>
          </a:p>
        </p:txBody>
      </p:sp>
      <p:sp>
        <p:nvSpPr>
          <p:cNvPr id="86" name="ZoneTexte 85"/>
          <p:cNvSpPr txBox="1"/>
          <p:nvPr/>
        </p:nvSpPr>
        <p:spPr>
          <a:xfrm>
            <a:off x="8751739" y="2264918"/>
            <a:ext cx="21929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Itinéraires techniques de stockage</a:t>
            </a:r>
            <a:endParaRPr lang="fr-FR" sz="1100" dirty="0"/>
          </a:p>
        </p:txBody>
      </p:sp>
      <p:cxnSp>
        <p:nvCxnSpPr>
          <p:cNvPr id="87" name="Connecteur droit avec flèche 86"/>
          <p:cNvCxnSpPr/>
          <p:nvPr/>
        </p:nvCxnSpPr>
        <p:spPr>
          <a:xfrm flipH="1" flipV="1">
            <a:off x="8166347" y="2385563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ZoneTexte 87"/>
          <p:cNvSpPr txBox="1"/>
          <p:nvPr/>
        </p:nvSpPr>
        <p:spPr>
          <a:xfrm>
            <a:off x="1629819" y="4215375"/>
            <a:ext cx="1707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Formation présentielle</a:t>
            </a:r>
            <a:endParaRPr lang="fr-FR" sz="1100" dirty="0"/>
          </a:p>
        </p:txBody>
      </p:sp>
      <p:sp>
        <p:nvSpPr>
          <p:cNvPr id="89" name="ZoneTexte 88"/>
          <p:cNvSpPr txBox="1"/>
          <p:nvPr/>
        </p:nvSpPr>
        <p:spPr>
          <a:xfrm>
            <a:off x="1723980" y="5046167"/>
            <a:ext cx="1042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Visite de sites</a:t>
            </a:r>
            <a:endParaRPr lang="fr-FR" sz="1100" dirty="0"/>
          </a:p>
        </p:txBody>
      </p:sp>
      <p:sp>
        <p:nvSpPr>
          <p:cNvPr id="83" name="ZoneTexte 82"/>
          <p:cNvSpPr txBox="1"/>
          <p:nvPr/>
        </p:nvSpPr>
        <p:spPr>
          <a:xfrm>
            <a:off x="4048498" y="5257635"/>
            <a:ext cx="1042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Exercices / TP</a:t>
            </a:r>
            <a:endParaRPr lang="fr-FR" sz="1100" dirty="0"/>
          </a:p>
        </p:txBody>
      </p:sp>
      <p:sp>
        <p:nvSpPr>
          <p:cNvPr id="90" name="ZoneTexte 89"/>
          <p:cNvSpPr txBox="1"/>
          <p:nvPr/>
        </p:nvSpPr>
        <p:spPr>
          <a:xfrm>
            <a:off x="4243653" y="4877094"/>
            <a:ext cx="1042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Jeux</a:t>
            </a:r>
            <a:endParaRPr lang="fr-FR" sz="1100" dirty="0"/>
          </a:p>
        </p:txBody>
      </p:sp>
      <p:sp>
        <p:nvSpPr>
          <p:cNvPr id="91" name="ZoneTexte 90"/>
          <p:cNvSpPr txBox="1"/>
          <p:nvPr/>
        </p:nvSpPr>
        <p:spPr>
          <a:xfrm>
            <a:off x="4638462" y="4052164"/>
            <a:ext cx="10422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Matériel grains-tamis</a:t>
            </a:r>
            <a:endParaRPr lang="fr-FR" sz="1100" dirty="0"/>
          </a:p>
        </p:txBody>
      </p:sp>
      <p:sp>
        <p:nvSpPr>
          <p:cNvPr id="92" name="ZoneTexte 91"/>
          <p:cNvSpPr txBox="1"/>
          <p:nvPr/>
        </p:nvSpPr>
        <p:spPr>
          <a:xfrm>
            <a:off x="2027661" y="5447458"/>
            <a:ext cx="1042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FOAD</a:t>
            </a:r>
            <a:endParaRPr lang="fr-FR" sz="1100" dirty="0"/>
          </a:p>
        </p:txBody>
      </p:sp>
      <p:sp>
        <p:nvSpPr>
          <p:cNvPr id="93" name="ZoneTexte 92"/>
          <p:cNvSpPr txBox="1"/>
          <p:nvPr/>
        </p:nvSpPr>
        <p:spPr>
          <a:xfrm>
            <a:off x="3838463" y="5639736"/>
            <a:ext cx="1042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Site Internet</a:t>
            </a:r>
            <a:endParaRPr lang="fr-FR" sz="1100" dirty="0"/>
          </a:p>
        </p:txBody>
      </p:sp>
      <p:sp>
        <p:nvSpPr>
          <p:cNvPr id="94" name="ZoneTexte 93"/>
          <p:cNvSpPr txBox="1"/>
          <p:nvPr/>
        </p:nvSpPr>
        <p:spPr>
          <a:xfrm>
            <a:off x="1959407" y="4628273"/>
            <a:ext cx="1042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Photos/Films</a:t>
            </a:r>
            <a:endParaRPr lang="fr-FR" sz="1100" dirty="0"/>
          </a:p>
        </p:txBody>
      </p:sp>
      <p:sp>
        <p:nvSpPr>
          <p:cNvPr id="95" name="ZoneTexte 94"/>
          <p:cNvSpPr txBox="1"/>
          <p:nvPr/>
        </p:nvSpPr>
        <p:spPr>
          <a:xfrm>
            <a:off x="4526713" y="4455674"/>
            <a:ext cx="15183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Matériel informatique</a:t>
            </a:r>
            <a:endParaRPr lang="fr-FR" sz="1100" dirty="0"/>
          </a:p>
        </p:txBody>
      </p:sp>
      <p:cxnSp>
        <p:nvCxnSpPr>
          <p:cNvPr id="96" name="Connecteur droit avec flèche 95"/>
          <p:cNvCxnSpPr/>
          <p:nvPr/>
        </p:nvCxnSpPr>
        <p:spPr>
          <a:xfrm flipH="1" flipV="1">
            <a:off x="3874404" y="4582840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avec flèche 96"/>
          <p:cNvCxnSpPr/>
          <p:nvPr/>
        </p:nvCxnSpPr>
        <p:spPr>
          <a:xfrm flipH="1" flipV="1">
            <a:off x="3256493" y="5763264"/>
            <a:ext cx="614274" cy="7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avec flèche 97"/>
          <p:cNvCxnSpPr/>
          <p:nvPr/>
        </p:nvCxnSpPr>
        <p:spPr>
          <a:xfrm>
            <a:off x="2683063" y="5160369"/>
            <a:ext cx="637201" cy="77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/>
          <p:cNvCxnSpPr/>
          <p:nvPr/>
        </p:nvCxnSpPr>
        <p:spPr>
          <a:xfrm>
            <a:off x="2516719" y="5595995"/>
            <a:ext cx="637201" cy="77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ZoneTexte 99"/>
          <p:cNvSpPr txBox="1"/>
          <p:nvPr/>
        </p:nvSpPr>
        <p:spPr>
          <a:xfrm>
            <a:off x="7999564" y="4712483"/>
            <a:ext cx="2361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Veille professionnelle règlementaire via syndicats pro</a:t>
            </a:r>
            <a:endParaRPr lang="fr-FR" sz="1100" dirty="0"/>
          </a:p>
        </p:txBody>
      </p:sp>
      <p:sp>
        <p:nvSpPr>
          <p:cNvPr id="101" name="ZoneTexte 100"/>
          <p:cNvSpPr txBox="1"/>
          <p:nvPr/>
        </p:nvSpPr>
        <p:spPr>
          <a:xfrm>
            <a:off x="7632771" y="5274175"/>
            <a:ext cx="23612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Instituts veille technique</a:t>
            </a:r>
            <a:endParaRPr lang="fr-FR" sz="1100" dirty="0"/>
          </a:p>
        </p:txBody>
      </p:sp>
      <p:sp>
        <p:nvSpPr>
          <p:cNvPr id="102" name="ZoneTexte 101"/>
          <p:cNvSpPr txBox="1"/>
          <p:nvPr/>
        </p:nvSpPr>
        <p:spPr>
          <a:xfrm>
            <a:off x="8237929" y="4192061"/>
            <a:ext cx="6608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Experts</a:t>
            </a:r>
            <a:endParaRPr lang="fr-FR" sz="1100" dirty="0"/>
          </a:p>
        </p:txBody>
      </p:sp>
      <p:sp>
        <p:nvSpPr>
          <p:cNvPr id="103" name="ZoneTexte 102"/>
          <p:cNvSpPr txBox="1"/>
          <p:nvPr/>
        </p:nvSpPr>
        <p:spPr>
          <a:xfrm>
            <a:off x="5280925" y="4799017"/>
            <a:ext cx="14785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Plateformes transversales plans </a:t>
            </a:r>
          </a:p>
          <a:p>
            <a:r>
              <a:rPr lang="fr-FR" sz="1100" dirty="0" smtClean="0"/>
              <a:t>de contrôle collectifs (</a:t>
            </a:r>
            <a:r>
              <a:rPr lang="fr-FR" sz="1100" dirty="0" err="1" smtClean="0"/>
              <a:t>Hyperion</a:t>
            </a:r>
            <a:r>
              <a:rPr lang="fr-FR" sz="1100" dirty="0" smtClean="0"/>
              <a:t>)</a:t>
            </a:r>
            <a:endParaRPr lang="fr-FR" sz="1100" dirty="0"/>
          </a:p>
        </p:txBody>
      </p:sp>
      <p:sp>
        <p:nvSpPr>
          <p:cNvPr id="4" name="ZoneTexte 3"/>
          <p:cNvSpPr txBox="1"/>
          <p:nvPr/>
        </p:nvSpPr>
        <p:spPr>
          <a:xfrm>
            <a:off x="10625060" y="168455"/>
            <a:ext cx="1249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STOCKAGE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0710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140</Words>
  <Application>Microsoft Office PowerPoint</Application>
  <PresentationFormat>Grand écran</PresentationFormat>
  <Paragraphs>46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Donnat Émilie</dc:creator>
  <cp:lastModifiedBy>Donnat Émilie</cp:lastModifiedBy>
  <cp:revision>14</cp:revision>
  <dcterms:created xsi:type="dcterms:W3CDTF">2016-11-07T08:42:28Z</dcterms:created>
  <dcterms:modified xsi:type="dcterms:W3CDTF">2016-12-08T10:58:04Z</dcterms:modified>
</cp:coreProperties>
</file>